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76" r:id="rId2"/>
  </p:sldIdLst>
  <p:sldSz cx="7559675" cy="10691813"/>
  <p:notesSz cx="7105650" cy="10239375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Georgia Pro Cond Semibold" panose="02040706050405020303" pitchFamily="18" charset="0"/>
      <p:bold r:id="rId9"/>
      <p:boldItalic r:id="rId10"/>
    </p:embeddedFont>
    <p:embeddedFont>
      <p:font typeface="Leelawadee UI" panose="020B0502040204020203" pitchFamily="34" charset="-34"/>
      <p:regular r:id="rId11"/>
      <p:bold r:id="rId12"/>
    </p:embeddedFont>
    <p:embeddedFont>
      <p:font typeface="TH Niramit AS" panose="02000506000000020004" charset="-34"/>
      <p:regular r:id="rId13"/>
      <p:bold r:id="rId14"/>
      <p:italic r:id="rId15"/>
      <p:boldItalic r:id="rId16"/>
    </p:embeddedFont>
    <p:embeddedFont>
      <p:font typeface="TH SarabunPSK" panose="020B0500040200020003" pitchFamily="34" charset="-34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39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478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1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095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69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43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17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191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08C"/>
    <a:srgbClr val="FF52DE"/>
    <a:srgbClr val="EF6F22"/>
    <a:srgbClr val="585D9B"/>
    <a:srgbClr val="C41124"/>
    <a:srgbClr val="FEFFFE"/>
    <a:srgbClr val="FF8B2C"/>
    <a:srgbClr val="3FAA00"/>
    <a:srgbClr val="00A9E9"/>
    <a:srgbClr val="00A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1" autoAdjust="0"/>
    <p:restoredTop sz="94660"/>
  </p:normalViewPr>
  <p:slideViewPr>
    <p:cSldViewPr snapToGrid="0">
      <p:cViewPr varScale="1">
        <p:scale>
          <a:sx n="57" d="100"/>
          <a:sy n="57" d="100"/>
        </p:scale>
        <p:origin x="25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3" Type="http://schemas.openxmlformats.org/officeDocument/2006/relationships/font" Target="fonts/font1.fntdata"/><Relationship Id="rId21" Type="http://schemas.openxmlformats.org/officeDocument/2006/relationships/presProps" Target="presProps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24" Type="http://schemas.openxmlformats.org/officeDocument/2006/relationships/tableStyles" Target="tableStyles.xml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theme" Target="theme/theme1.xml"/><Relationship Id="rId10" Type="http://schemas.openxmlformats.org/officeDocument/2006/relationships/font" Target="fonts/font8.fntdata"/><Relationship Id="rId19" Type="http://schemas.openxmlformats.org/officeDocument/2006/relationships/font" Target="fonts/font17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6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1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1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0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0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6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3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9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4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4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11C4A-6570-406B-9573-FC48F1C3EB7F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hashtag/%E0%B8%81%E0%B8%A3%E0%B8%B0%E0%B8%97%E0%B8%A3%E0%B8%A7%E0%B8%87%E0%B8%A1%E0%B8%AB%E0%B8%B2%E0%B8%94%E0%B9%84%E0%B8%97%E0%B8%A2?__eep__=6&amp;__cft__%5b0%5d=AZU4F4asWBuxfFV6_U90IXVUDul1V71llAFi8GQQXJNCth7AhRd3uhwwFpiayY2WLFGciSjX5ynmtXTa4_ktZInUluQZ0o_eNe4MXCD7Rgl1sSO747RAJsD9lnH1YpWK97dyjeC7TtmQnMQVIa-dcjelNt0uuyITGhVffeMdLSuFq08oDAyihwS25JccI8x4PkmJRKdYIvjrRjIt3va3UbmX&amp;__tn__=*NK-R" TargetMode="External"/><Relationship Id="rId13" Type="http://schemas.openxmlformats.org/officeDocument/2006/relationships/hyperlink" Target="https://www.facebook.com/hashtag/%E0%B9%84%E0%B8%97%E0%B8%A2%E0%B8%94%E0%B8%B5?__eep__=6&amp;__cft__%5b0%5d=AZU4F4asWBuxfFV6_U90IXVUDul1V71llAFi8GQQXJNCth7AhRd3uhwwFpiayY2WLFGciSjX5ynmtXTa4_ktZInUluQZ0o_eNe4MXCD7Rgl1sSO747RAJsD9lnH1YpWK97dyjeC7TtmQnMQVIa-dcjelNt0uuyITGhVffeMdLSuFq08oDAyihwS25JccI8x4PkmJRKdYIvjrRjIt3va3UbmX&amp;__tn__=*NK-y-R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facebook.com/hashtag/%E0%B8%97%E0%B8%B0%E0%B9%80%E0%B8%9A%E0%B8%B5%E0%B8%A2%E0%B8%99%E0%B8%9A%E0%B9%89%E0%B8%B2%E0%B8%99%E0%B8%AD%E0%B8%AD%E0%B8%99%E0%B9%84%E0%B8%A5%E0%B8%99%E0%B9%8C?__eep__=6&amp;__cft__%5b0%5d=AZU4F4asWBuxfFV6_U90IXVUDul1V71llAFi8GQQXJNCth7AhRd3uhwwFpiayY2WLFGciSjX5ynmtXTa4_ktZInUluQZ0o_eNe4MXCD7Rgl1sSO747RAJsD9lnH1YpWK97dyjeC7TtmQnMQVIa-dcjelNt0uuyITGhVffeMdLSuFq08oDAyihwS25JccI8x4PkmJRKdYIvjrRjIt3va3UbmX&amp;__tn__=*NK-R" TargetMode="External"/><Relationship Id="rId12" Type="http://schemas.openxmlformats.org/officeDocument/2006/relationships/hyperlink" Target="https://www.facebook.com/hashtag/thaid?__eep__=6&amp;__cft__%5b0%5d=AZU4F4asWBuxfFV6_U90IXVUDul1V71llAFi8GQQXJNCth7AhRd3uhwwFpiayY2WLFGciSjX5ynmtXTa4_ktZInUluQZ0o_eNe4MXCD7Rgl1sSO747RAJsD9lnH1YpWK97dyjeC7TtmQnMQVIa-dcjelNt0uuyITGhVffeMdLSuFq08oDAyihwS25JccI8x4PkmJRKdYIvjrRjIt3va3UbmX&amp;__tn__=*NK-y-R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www.facebook.com/hashtag/%E0%B8%81%E0%B8%A3%E0%B8%B0%E0%B8%97%E0%B8%A3%E0%B8%A7%E0%B8%87%E0%B8%A1%E0%B8%AB%E0%B8%B2%E0%B8%94%E0%B9%84%E0%B8%97%E0%B8%A2?__eep__=6&amp;__cft__%5b0%5d=AZU4F4asWBuxfFV6_U90IXVUDul1V71llAFi8GQQXJNCth7AhRd3uhwwFpiayY2WLFGciSjX5ynmtXTa4_ktZInUluQZ0o_eNe4MXCD7Rgl1sSO747RAJsD9lnH1YpWK97dyjeC7TtmQnMQVIa-dcjelNt0uuyITGhVffeMdLSuFq08oDAyihwS25JccI8x4PkmJRKdYIvjrRjIt3va3UbmX&amp;__tn__=*NK-y-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hashtag/%E0%B8%A2%E0%B9%89%E0%B8%B2%E0%B8%A2%E0%B8%97%E0%B8%B0%E0%B9%80%E0%B8%9A%E0%B8%B5%E0%B8%A2%E0%B8%99%E0%B8%9A%E0%B9%89%E0%B8%B2%E0%B8%99?__eep__=6&amp;__cft__%5b0%5d=AZU4F4asWBuxfFV6_U90IXVUDul1V71llAFi8GQQXJNCth7AhRd3uhwwFpiayY2WLFGciSjX5ynmtXTa4_ktZInUluQZ0o_eNe4MXCD7Rgl1sSO747RAJsD9lnH1YpWK97dyjeC7TtmQnMQVIa-dcjelNt0uuyITGhVffeMdLSuFq08oDAyihwS25JccI8x4PkmJRKdYIvjrRjIt3va3UbmX&amp;__tn__=*NK-R" TargetMode="External"/><Relationship Id="rId11" Type="http://schemas.openxmlformats.org/officeDocument/2006/relationships/hyperlink" Target="https://www.facebook.com/hashtag/%E0%B8%AA%E0%B8%B0%E0%B8%94%E0%B8%A7%E0%B8%81_%E0%B8%A3%E0%B8%A7%E0%B8%94%E0%B9%80%E0%B8%A3%E0%B9%87%E0%B8%A7_%E0%B8%9B%E0%B8%A5%E0%B8%AD%E0%B8%94%E0%B8%A0%E0%B8%B1%E0%B8%A2%E0%B8%A1%E0%B8%B2%E0%B8%81%E0%B8%A2%E0%B8%B4%E0%B9%88%E0%B8%87%E0%B8%82%E0%B8%B6%E0%B9%89%E0%B8%99?__eep__=6&amp;__cft__%5b0%5d=AZU4F4asWBuxfFV6_U90IXVUDul1V71llAFi8GQQXJNCth7AhRd3uhwwFpiayY2WLFGciSjX5ynmtXTa4_ktZInUluQZ0o_eNe4MXCD7Rgl1sSO747RAJsD9lnH1YpWK97dyjeC7TtmQnMQVIa-dcjelNt0uuyITGhVffeMdLSuFq08oDAyihwS25JccI8x4PkmJRKdYIvjrRjIt3va3UbmX&amp;__tn__=*NK-y-R" TargetMode="External"/><Relationship Id="rId5" Type="http://schemas.openxmlformats.org/officeDocument/2006/relationships/hyperlink" Target="https://www.facebook.com/hashtag/thaid?__eep__=6&amp;__cft__%5b0%5d=AZU4F4asWBuxfFV6_U90IXVUDul1V71llAFi8GQQXJNCth7AhRd3uhwwFpiayY2WLFGciSjX5ynmtXTa4_ktZInUluQZ0o_eNe4MXCD7Rgl1sSO747RAJsD9lnH1YpWK97dyjeC7TtmQnMQVIa-dcjelNt0uuyITGhVffeMdLSuFq08oDAyihwS25JccI8x4PkmJRKdYIvjrRjIt3va3UbmX&amp;__tn__=*NK-R" TargetMode="External"/><Relationship Id="rId15" Type="http://schemas.openxmlformats.org/officeDocument/2006/relationships/hyperlink" Target="https://www.facebook.com/hashtag/%E0%B8%81%E0%B8%A3%E0%B8%A1%E0%B8%81%E0%B8%B2%E0%B8%A3%E0%B8%9B%E0%B8%81%E0%B8%84%E0%B8%A3%E0%B8%AD%E0%B8%87?__eep__=6&amp;__cft__%5b0%5d=AZU4F4asWBuxfFV6_U90IXVUDul1V71llAFi8GQQXJNCth7AhRd3uhwwFpiayY2WLFGciSjX5ynmtXTa4_ktZInUluQZ0o_eNe4MXCD7Rgl1sSO747RAJsD9lnH1YpWK97dyjeC7TtmQnMQVIa-dcjelNt0uuyITGhVffeMdLSuFq08oDAyihwS25JccI8x4PkmJRKdYIvjrRjIt3va3UbmX&amp;__tn__=*NK-y-R" TargetMode="External"/><Relationship Id="rId10" Type="http://schemas.openxmlformats.org/officeDocument/2006/relationships/hyperlink" Target="https://drive.google.com/drive/mobile/folders/1l1lKLWy39p7NtZ2sW3zcHgund6VhZVD_?fbclid=IwAR3RUa6S3T5Pb7HwHgEHRTrOhcHDCgVyS8DSozodNiiYyx5H_y4Ut1JBgc4" TargetMode="External"/><Relationship Id="rId4" Type="http://schemas.openxmlformats.org/officeDocument/2006/relationships/hyperlink" Target="https://www.facebook.com/hashtag/%E0%B9%80%E0%B8%8A%E0%B8%B4%E0%B8%8D%E0%B8%8A%E0%B8%A7%E0%B8%99%E0%B8%A5%E0%B8%87%E0%B8%97%E0%B8%B0%E0%B9%80%E0%B8%9A%E0%B8%B5%E0%B8%A2%E0%B8%99%E0%B9%83%E0%B8%8A%E0%B9%89%E0%B9%81%E0%B8%AD%E0%B8%9E%E0%B8%9E%E0%B8%A5%E0%B8%B4%E0%B9%80%E0%B8%84%E0%B8%8A%E0%B8%B1%E0%B9%88%E0%B8%99thaid?__eep__=6&amp;__cft__%5b0%5d=AZU4F4asWBuxfFV6_U90IXVUDul1V71llAFi8GQQXJNCth7AhRd3uhwwFpiayY2WLFGciSjX5ynmtXTa4_ktZInUluQZ0o_eNe4MXCD7Rgl1sSO747RAJsD9lnH1YpWK97dyjeC7TtmQnMQVIa-dcjelNt0uuyITGhVffeMdLSuFq08oDAyihwS25JccI8x4PkmJRKdYIvjrRjIt3va3UbmX&amp;__tn__=*NK-R" TargetMode="External"/><Relationship Id="rId9" Type="http://schemas.openxmlformats.org/officeDocument/2006/relationships/image" Target="../media/image3.jpeg"/><Relationship Id="rId14" Type="http://schemas.openxmlformats.org/officeDocument/2006/relationships/hyperlink" Target="https://www.facebook.com/hashtag/%E0%B8%A3%E0%B8%B0%E0%B8%9A%E0%B8%9A%E0%B8%9E%E0%B8%B4%E0%B8%AA%E0%B8%B9%E0%B8%88%E0%B8%99%E0%B9%8C%E0%B9%81%E0%B8%A5%E0%B8%B0%E0%B8%A2%E0%B8%B7%E0%B8%99%E0%B8%A2%E0%B8%B1%E0%B8%99%E0%B8%95%E0%B8%B1%E0%B8%A7%E0%B8%97%E0%B8%B2%E0%B8%87%E0%B8%94%E0%B8%B4%E0%B8%88%E0%B8%B4%E0%B8%97%E0%B8%B1%E0%B8%A5?__eep__=6&amp;__cft__%5b0%5d=AZU4F4asWBuxfFV6_U90IXVUDul1V71llAFi8GQQXJNCth7AhRd3uhwwFpiayY2WLFGciSjX5ynmtXTa4_ktZInUluQZ0o_eNe4MXCD7Rgl1sSO747RAJsD9lnH1YpWK97dyjeC7TtmQnMQVIa-dcjelNt0uuyITGhVffeMdLSuFq08oDAyihwS25JccI8x4PkmJRKdYIvjrRjIt3va3UbmX&amp;__tn__=*NK-y-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โต๊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BC5C745A-A56C-4185-AE92-CF3333754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" y="49851"/>
            <a:ext cx="7559675" cy="10688973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4573A94F-C08D-6B26-5807-D9FA81AD5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51" y="269009"/>
            <a:ext cx="1373720" cy="1272980"/>
          </a:xfrm>
          <a:prstGeom prst="rect">
            <a:avLst/>
          </a:prstGeom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8343A4CE-8F1A-2F53-1D1D-01F7D75B6BBD}"/>
              </a:ext>
            </a:extLst>
          </p:cNvPr>
          <p:cNvSpPr txBox="1"/>
          <p:nvPr/>
        </p:nvSpPr>
        <p:spPr>
          <a:xfrm>
            <a:off x="2760207" y="688263"/>
            <a:ext cx="4890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องค์การบริหารส่วนตำบลท่าตูม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A2B74E70-1C7F-8BC0-91A1-B9AC96AEF24B}"/>
              </a:ext>
            </a:extLst>
          </p:cNvPr>
          <p:cNvSpPr txBox="1"/>
          <p:nvPr/>
        </p:nvSpPr>
        <p:spPr>
          <a:xfrm>
            <a:off x="1878022" y="1249602"/>
            <a:ext cx="565248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i="1" u="sng" dirty="0">
                <a:solidFill>
                  <a:srgbClr val="0000FF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Cordia New" panose="020B0304020202020204" pitchFamily="34" charset="-34"/>
                <a:hlinkClick r:id="rId4"/>
              </a:rPr>
              <a:t>#</a:t>
            </a:r>
            <a:r>
              <a:rPr lang="th-TH" sz="3200" i="1" u="sng" dirty="0">
                <a:solidFill>
                  <a:srgbClr val="0000FF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Cordia New" panose="020B0304020202020204" pitchFamily="34" charset="-34"/>
                <a:hlinkClick r:id="rId4"/>
              </a:rPr>
              <a:t>เชิญชวนลงทะเบียนใช้แอพพลิเคชั่น</a:t>
            </a:r>
            <a:r>
              <a:rPr lang="en-US" sz="3200" i="1" u="sng" dirty="0" err="1">
                <a:solidFill>
                  <a:srgbClr val="0000FF"/>
                </a:solidFill>
                <a:effectLst/>
                <a:latin typeface="Georgia Pro Cond Semibold" panose="02040706050405020303" pitchFamily="18" charset="0"/>
                <a:ea typeface="Calibri" panose="020F0502020204030204" pitchFamily="34" charset="0"/>
                <a:cs typeface="Cordia New" panose="020B0304020202020204" pitchFamily="34" charset="-34"/>
                <a:hlinkClick r:id="rId4"/>
              </a:rPr>
              <a:t>ThaiD</a:t>
            </a:r>
            <a:endParaRPr lang="en-US" sz="3200" dirty="0">
              <a:effectLst/>
              <a:latin typeface="Georgia Pro Cond Semibold" panose="02040706050405020303" pitchFamily="18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9E3387B6-406E-9FBA-3B99-12D51A28CA37}"/>
              </a:ext>
            </a:extLst>
          </p:cNvPr>
          <p:cNvSpPr txBox="1"/>
          <p:nvPr/>
        </p:nvSpPr>
        <p:spPr>
          <a:xfrm>
            <a:off x="210481" y="1849607"/>
            <a:ext cx="70856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ข้อดีในการโหลดแอปพลิเคชัน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ThaID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(Thai Digital Identity) </a:t>
            </a:r>
            <a:r>
              <a:rPr kumimoji="0" lang="th-TH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หรือ ไทยดี เป็นระบบการพิสูจน์และยืนยันตัวตนทางดิจิทัล ลืมพกบัตร ประจำตัวประชาชน/สำเนาทะเบียนบ้าน แค่</a:t>
            </a:r>
            <a:r>
              <a:rPr kumimoji="0" lang="th-TH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เเสดง</a:t>
            </a:r>
            <a:r>
              <a:rPr kumimoji="0" lang="th-TH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เอกสารผ่านแอฟ ก็สามารถยืนยันตัวตนได้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 </a:t>
            </a:r>
            <a:r>
              <a:rPr kumimoji="0" lang="th-TH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ตรวจสอบข้อมูลบัตรประจำตัวประชาชน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 </a:t>
            </a:r>
            <a:r>
              <a:rPr kumimoji="0" lang="th-TH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ตรวจสอบข้อมูลทะเบียนบ้าน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 </a:t>
            </a:r>
            <a:r>
              <a:rPr kumimoji="0" lang="th-TH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สามารถแจ้งย้ายที่อยู่ได้ด้วยตัวเอง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 </a:t>
            </a:r>
            <a:r>
              <a:rPr kumimoji="0" lang="th-TH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คัดรับรองเอกสารด้วยตัวเอง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 </a:t>
            </a:r>
            <a:r>
              <a:rPr kumimoji="0" lang="th-TH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ลืมบัตรก็บินได้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 </a:t>
            </a:r>
            <a:r>
              <a:rPr kumimoji="0" lang="th-TH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ลืมบัตรก็เลือกตั้งได้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  <a:hlinkClick r:id="rId5"/>
              </a:rPr>
              <a:t>#ThaiD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  <a:hlinkClick r:id="rId6"/>
              </a:rPr>
              <a:t>#</a:t>
            </a:r>
            <a:r>
              <a:rPr kumimoji="0" lang="th-TH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  <a:hlinkClick r:id="rId6"/>
              </a:rPr>
              <a:t>ย้ายทะเบียนบ้าน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  <a:hlinkClick r:id="rId7"/>
              </a:rPr>
              <a:t>#</a:t>
            </a:r>
            <a:r>
              <a:rPr kumimoji="0" lang="th-TH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  <a:hlinkClick r:id="rId7"/>
              </a:rPr>
              <a:t>ทะเบียนบ้านออนไลน์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  <a:hlinkClick r:id="rId8"/>
              </a:rPr>
              <a:t>#</a:t>
            </a:r>
            <a:r>
              <a:rPr kumimoji="0" lang="th-TH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  <a:hlinkClick r:id="rId8"/>
              </a:rPr>
              <a:t>กระทรวงมหาดไทย</a:t>
            </a:r>
            <a:endParaRPr kumimoji="0" lang="th-TH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6BD89F6B-AF54-DAA8-5D12-38D1EDA929A0}"/>
              </a:ext>
            </a:extLst>
          </p:cNvPr>
          <p:cNvSpPr txBox="1"/>
          <p:nvPr/>
        </p:nvSpPr>
        <p:spPr>
          <a:xfrm>
            <a:off x="715505" y="10319961"/>
            <a:ext cx="6580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600" dirty="0">
                <a:solidFill>
                  <a:srgbClr val="EC008C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จัดทำโดย สำนักปลัด องค์การบริหารส่วนตำบลท่าตูม </a:t>
            </a:r>
          </a:p>
        </p:txBody>
      </p:sp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715077CA-DB6D-4FB2-BEC2-DF02B1FE23CA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490" y="4062147"/>
            <a:ext cx="4866710" cy="478005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EC1FEF11-A0A8-4615-829E-4345F8E83276}"/>
              </a:ext>
            </a:extLst>
          </p:cNvPr>
          <p:cNvSpPr txBox="1"/>
          <p:nvPr/>
        </p:nvSpPr>
        <p:spPr>
          <a:xfrm>
            <a:off x="252151" y="8847310"/>
            <a:ext cx="7085668" cy="1388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50505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“</a:t>
            </a:r>
            <a:r>
              <a:rPr lang="th-TH" sz="2000" dirty="0">
                <a:solidFill>
                  <a:srgbClr val="050505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สื่อประชาสัมพันธ์ </a:t>
            </a:r>
            <a:r>
              <a:rPr lang="en-US" sz="2000" dirty="0" err="1">
                <a:solidFill>
                  <a:srgbClr val="050505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ThaID</a:t>
            </a:r>
            <a:r>
              <a:rPr lang="en-US" sz="2000" dirty="0">
                <a:solidFill>
                  <a:srgbClr val="050505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”</a:t>
            </a:r>
            <a:r>
              <a:rPr lang="th-TH" sz="2000" dirty="0">
                <a:solidFill>
                  <a:srgbClr val="050505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สามารถ ดาวน์โหลด ได้ที่</a:t>
            </a:r>
            <a:r>
              <a:rPr lang="en-US" sz="2000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  <a:hlinkClick r:id="rId10"/>
              </a:rPr>
              <a:t>https://drive.google.com/.../1l1lKLWy39p7NtZ2sW3zcHgund6V...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  <a:hlinkClick r:id="rId11"/>
              </a:rPr>
              <a:t>#</a:t>
            </a:r>
            <a:r>
              <a:rPr lang="th-TH" sz="2000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  <a:hlinkClick r:id="rId11"/>
              </a:rPr>
              <a:t>สะดวก</a:t>
            </a:r>
            <a:r>
              <a:rPr lang="en-US" sz="2000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  <a:hlinkClick r:id="rId11"/>
              </a:rPr>
              <a:t>_</a:t>
            </a:r>
            <a:r>
              <a:rPr lang="th-TH" sz="2000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  <a:hlinkClick r:id="rId11"/>
              </a:rPr>
              <a:t>รวดเร็ว</a:t>
            </a:r>
            <a:r>
              <a:rPr lang="en-US" sz="2000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  <a:hlinkClick r:id="rId11"/>
              </a:rPr>
              <a:t>_</a:t>
            </a:r>
            <a:r>
              <a:rPr lang="th-TH" sz="2000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  <a:hlinkClick r:id="rId11"/>
              </a:rPr>
              <a:t>ปลอดภัยมากยิ่งขึ้น</a:t>
            </a:r>
            <a:r>
              <a:rPr lang="en-US" sz="2000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  <a:hlinkClick r:id="rId12"/>
              </a:rPr>
              <a:t>#ThaID</a:t>
            </a:r>
            <a:r>
              <a:rPr lang="en-US" sz="2000" dirty="0">
                <a:solidFill>
                  <a:srgbClr val="050505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en-US" sz="2000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  <a:hlinkClick r:id="rId13"/>
              </a:rPr>
              <a:t>#</a:t>
            </a:r>
            <a:r>
              <a:rPr lang="th-TH" sz="2000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  <a:hlinkClick r:id="rId13"/>
              </a:rPr>
              <a:t>ไทยดี</a:t>
            </a:r>
            <a:r>
              <a:rPr lang="en-US" sz="2000" dirty="0">
                <a:solidFill>
                  <a:srgbClr val="050505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en-US" sz="2000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  <a:hlinkClick r:id="rId14"/>
              </a:rPr>
              <a:t>#</a:t>
            </a:r>
            <a:r>
              <a:rPr lang="th-TH" sz="2000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  <a:hlinkClick r:id="rId14"/>
              </a:rPr>
              <a:t>ระบบพิสูจน์และยืนยันตัวทางดิจิทัล</a:t>
            </a:r>
            <a:r>
              <a:rPr lang="en-US" sz="2000" dirty="0">
                <a:solidFill>
                  <a:srgbClr val="050505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r>
              <a:rPr lang="en-US" sz="2000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hlinkClick r:id="rId15"/>
              </a:rPr>
              <a:t>#</a:t>
            </a:r>
            <a:r>
              <a:rPr lang="th-TH" sz="2000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hlinkClick r:id="rId15"/>
              </a:rPr>
              <a:t>กรมการปกครอง</a:t>
            </a:r>
            <a:r>
              <a:rPr lang="en-US" sz="2000" dirty="0">
                <a:solidFill>
                  <a:srgbClr val="050505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hlinkClick r:id="rId16"/>
              </a:rPr>
              <a:t>#</a:t>
            </a:r>
            <a:r>
              <a:rPr lang="th-TH" sz="2000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hlinkClick r:id="rId16"/>
              </a:rPr>
              <a:t>กระทรวงมหาดไทย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922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1981</TotalTime>
  <Words>155</Words>
  <Application>Microsoft Office PowerPoint</Application>
  <PresentationFormat>กำหนดเอง</PresentationFormat>
  <Paragraphs>13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9" baseType="lpstr">
      <vt:lpstr>Calibri Light</vt:lpstr>
      <vt:lpstr>TH Niramit AS</vt:lpstr>
      <vt:lpstr>Arial</vt:lpstr>
      <vt:lpstr>Georgia Pro Cond Semibold</vt:lpstr>
      <vt:lpstr>Calibri</vt:lpstr>
      <vt:lpstr>Leelawadee UI</vt:lpstr>
      <vt:lpstr>TH SarabunPSK</vt:lpstr>
      <vt:lpstr>Office Theme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Sumet Ratprachum</dc:creator>
  <cp:lastModifiedBy>I&amp;Q</cp:lastModifiedBy>
  <cp:revision>176</cp:revision>
  <cp:lastPrinted>2020-04-13T15:51:32Z</cp:lastPrinted>
  <dcterms:created xsi:type="dcterms:W3CDTF">2019-11-10T02:56:05Z</dcterms:created>
  <dcterms:modified xsi:type="dcterms:W3CDTF">2023-07-11T03:50:41Z</dcterms:modified>
</cp:coreProperties>
</file>